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5181600"/>
            <a:ext cx="5440680" cy="1051560"/>
          </a:xfrm>
        </p:spPr>
        <p:txBody>
          <a:bodyPr>
            <a:noAutofit/>
          </a:bodyPr>
          <a:lstStyle/>
          <a:p>
            <a:pPr algn="r"/>
            <a:r>
              <a:rPr lang="ja-JP" altLang="en-US" sz="5400" smtClean="0">
                <a:latin typeface="ＭＳ Ｐ明朝" pitchFamily="18" charset="-128"/>
                <a:ea typeface="ＭＳ Ｐ明朝" pitchFamily="18" charset="-128"/>
              </a:rPr>
              <a:t>テリータン</a:t>
            </a:r>
            <a:r>
              <a:rPr lang="en-US" altLang="ja-JP" sz="5400" dirty="0" smtClean="0">
                <a:latin typeface="ＭＳ Ｐ明朝" pitchFamily="18" charset="-128"/>
                <a:ea typeface="ＭＳ Ｐ明朝" pitchFamily="18" charset="-128"/>
              </a:rPr>
              <a:t/>
            </a:r>
            <a:br>
              <a:rPr lang="en-US" altLang="ja-JP" sz="5400" dirty="0" smtClean="0">
                <a:latin typeface="ＭＳ Ｐ明朝" pitchFamily="18" charset="-128"/>
                <a:ea typeface="ＭＳ Ｐ明朝" pitchFamily="18" charset="-128"/>
              </a:rPr>
            </a:br>
            <a:r>
              <a:rPr lang="ja-JP" altLang="en-US" sz="5400" smtClean="0">
                <a:latin typeface="ＭＳ Ｐ明朝" pitchFamily="18" charset="-128"/>
                <a:ea typeface="ＭＳ Ｐ明朝" pitchFamily="18" charset="-128"/>
              </a:rPr>
              <a:t>日本語４０２</a:t>
            </a:r>
            <a:endParaRPr lang="en-US" sz="5400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7800" y="914400"/>
            <a:ext cx="358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600" smtClean="0">
                <a:latin typeface="ＭＳ Ｐ明朝" pitchFamily="18" charset="-128"/>
                <a:ea typeface="ＭＳ Ｐ明朝" pitchFamily="18" charset="-128"/>
              </a:rPr>
              <a:t>神様</a:t>
            </a:r>
            <a:endParaRPr lang="en-US" sz="9600" dirty="0">
              <a:latin typeface="ＭＳ Ｐ明朝" pitchFamily="18" charset="-128"/>
              <a:ea typeface="ＭＳ Ｐ明朝" pitchFamily="18" charset="-128"/>
            </a:endParaRPr>
          </a:p>
        </p:txBody>
      </p:sp>
      <p:pic>
        <p:nvPicPr>
          <p:cNvPr id="11" name="Picture 10" descr="ter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914400"/>
            <a:ext cx="4495800" cy="407432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724400"/>
            <a:ext cx="8183880" cy="1051560"/>
          </a:xfrm>
        </p:spPr>
        <p:txBody>
          <a:bodyPr/>
          <a:lstStyle/>
          <a:p>
            <a:r>
              <a:rPr lang="ja-JP" altLang="en-US" sz="4800" smtClean="0">
                <a:latin typeface="ＭＳ Ｐ明朝" pitchFamily="18" charset="-128"/>
                <a:ea typeface="ＭＳ Ｐ明朝" pitchFamily="18" charset="-128"/>
              </a:rPr>
              <a:t>学んだこと</a:t>
            </a:r>
            <a:endParaRPr lang="en-US" sz="4800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931920" cy="4389120"/>
          </a:xfrm>
        </p:spPr>
        <p:txBody>
          <a:bodyPr/>
          <a:lstStyle/>
          <a:p>
            <a:r>
              <a:rPr lang="ja-JP" altLang="en-US" sz="3200" smtClean="0">
                <a:latin typeface="ＭＳ Ｐ明朝" pitchFamily="18" charset="-128"/>
                <a:ea typeface="ＭＳ Ｐ明朝" pitchFamily="18" charset="-128"/>
              </a:rPr>
              <a:t>この話はつまらない</a:t>
            </a:r>
            <a:endParaRPr lang="en-US" altLang="ja-JP" sz="3200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lang="en-US" dirty="0"/>
          </a:p>
        </p:txBody>
      </p:sp>
      <p:pic>
        <p:nvPicPr>
          <p:cNvPr id="7" name="Content Placeholder 6" descr="kamisamap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143000"/>
            <a:ext cx="3932238" cy="35635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24400"/>
            <a:ext cx="8183880" cy="1051560"/>
          </a:xfrm>
        </p:spPr>
        <p:txBody>
          <a:bodyPr/>
          <a:lstStyle/>
          <a:p>
            <a:r>
              <a:rPr lang="ja-JP" altLang="en-US" sz="4800" smtClean="0">
                <a:latin typeface="ＭＳ Ｐ明朝" pitchFamily="18" charset="-128"/>
                <a:ea typeface="ＭＳ Ｐ明朝" pitchFamily="18" charset="-128"/>
              </a:rPr>
              <a:t>選んだ本について</a:t>
            </a:r>
            <a:endParaRPr lang="en-US" sz="4800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524000"/>
            <a:ext cx="3931920" cy="3166872"/>
          </a:xfrm>
        </p:spPr>
        <p:txBody>
          <a:bodyPr>
            <a:normAutofit/>
          </a:bodyPr>
          <a:lstStyle/>
          <a:p>
            <a:r>
              <a:rPr lang="ja-JP" altLang="en-US" sz="3600" smtClean="0">
                <a:latin typeface="ＭＳ Ｐ明朝" pitchFamily="18" charset="-128"/>
                <a:ea typeface="ＭＳ Ｐ明朝" pitchFamily="18" charset="-128"/>
              </a:rPr>
              <a:t>“神様”</a:t>
            </a:r>
            <a:endParaRPr lang="en-US" altLang="ja-JP" sz="360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3600" smtClean="0">
                <a:latin typeface="ＭＳ Ｐ明朝" pitchFamily="18" charset="-128"/>
                <a:ea typeface="ＭＳ Ｐ明朝" pitchFamily="18" charset="-128"/>
              </a:rPr>
              <a:t>川上弘美</a:t>
            </a:r>
            <a:endParaRPr lang="en-US" altLang="ja-JP" sz="360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3600" smtClean="0">
                <a:latin typeface="ＭＳ Ｐ明朝" pitchFamily="18" charset="-128"/>
                <a:ea typeface="ＭＳ Ｐ明朝" pitchFamily="18" charset="-128"/>
              </a:rPr>
              <a:t>１９９８年出版</a:t>
            </a:r>
            <a:endParaRPr lang="en-US" sz="3600" dirty="0">
              <a:latin typeface="ＭＳ Ｐ明朝" pitchFamily="18" charset="-128"/>
              <a:ea typeface="ＭＳ Ｐ明朝" pitchFamily="18" charset="-128"/>
            </a:endParaRPr>
          </a:p>
        </p:txBody>
      </p:sp>
      <p:pic>
        <p:nvPicPr>
          <p:cNvPr id="5" name="Content Placeholder 3" descr="bea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447800"/>
            <a:ext cx="3932238" cy="285087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724400"/>
            <a:ext cx="8183880" cy="1051560"/>
          </a:xfrm>
        </p:spPr>
        <p:txBody>
          <a:bodyPr/>
          <a:lstStyle/>
          <a:p>
            <a:r>
              <a:rPr lang="ja-JP" altLang="en-US" sz="4800" smtClean="0">
                <a:latin typeface="ＭＳ Ｐ明朝" pitchFamily="18" charset="-128"/>
                <a:ea typeface="ＭＳ Ｐ明朝" pitchFamily="18" charset="-128"/>
              </a:rPr>
              <a:t>作家について</a:t>
            </a:r>
            <a:endParaRPr lang="en-US" sz="4800" dirty="0">
              <a:latin typeface="ＭＳ Ｐ明朝" pitchFamily="18" charset="-128"/>
              <a:ea typeface="ＭＳ Ｐ明朝" pitchFamily="18" charset="-128"/>
            </a:endParaRPr>
          </a:p>
        </p:txBody>
      </p:sp>
      <p:pic>
        <p:nvPicPr>
          <p:cNvPr id="5" name="Content Placeholder 4" descr="hiromi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143000"/>
            <a:ext cx="3838575" cy="3600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295400"/>
            <a:ext cx="3931920" cy="4389120"/>
          </a:xfrm>
        </p:spPr>
        <p:txBody>
          <a:bodyPr/>
          <a:lstStyle/>
          <a:p>
            <a:r>
              <a:rPr lang="ja-JP" altLang="en-US" sz="3600" smtClean="0">
                <a:latin typeface="ＭＳ Ｐ明朝" pitchFamily="18" charset="-128"/>
                <a:ea typeface="ＭＳ Ｐ明朝" pitchFamily="18" charset="-128"/>
              </a:rPr>
              <a:t>川上弘美（かわかみひろみ）</a:t>
            </a:r>
            <a:endParaRPr lang="en-US" altLang="ja-JP" sz="360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3600" smtClean="0">
                <a:latin typeface="ＭＳ Ｐ明朝" pitchFamily="18" charset="-128"/>
                <a:ea typeface="ＭＳ Ｐ明朝" pitchFamily="18" charset="-128"/>
              </a:rPr>
              <a:t>１９５８年生まれ</a:t>
            </a:r>
            <a:endParaRPr lang="en-US" altLang="ja-JP" sz="360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3600" smtClean="0">
                <a:latin typeface="ＭＳ Ｐ明朝" pitchFamily="18" charset="-128"/>
                <a:ea typeface="ＭＳ Ｐ明朝" pitchFamily="18" charset="-128"/>
              </a:rPr>
              <a:t>１９８０年、お茶の水大学を卒業</a:t>
            </a:r>
            <a:endParaRPr lang="en-US" altLang="ja-JP" sz="3600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724400"/>
            <a:ext cx="8183880" cy="1051560"/>
          </a:xfrm>
        </p:spPr>
        <p:txBody>
          <a:bodyPr/>
          <a:lstStyle/>
          <a:p>
            <a:r>
              <a:rPr lang="ja-JP" altLang="en-US" sz="4800" smtClean="0">
                <a:latin typeface="ＭＳ Ｐ明朝" pitchFamily="18" charset="-128"/>
                <a:ea typeface="ＭＳ Ｐ明朝" pitchFamily="18" charset="-128"/>
              </a:rPr>
              <a:t>キャラクターについて</a:t>
            </a:r>
            <a:endParaRPr lang="en-US" sz="4800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914400"/>
            <a:ext cx="393192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3200" smtClean="0">
                <a:latin typeface="ＭＳ Ｐ明朝" pitchFamily="18" charset="-128"/>
                <a:ea typeface="ＭＳ Ｐ明朝" pitchFamily="18" charset="-128"/>
              </a:rPr>
              <a:t>「わたし」</a:t>
            </a:r>
            <a:endParaRPr lang="en-US" altLang="ja-JP" sz="320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3200" smtClean="0">
                <a:latin typeface="ＭＳ Ｐ明朝" pitchFamily="18" charset="-128"/>
                <a:ea typeface="ＭＳ Ｐ明朝" pitchFamily="18" charset="-128"/>
              </a:rPr>
              <a:t>人間</a:t>
            </a:r>
            <a:endParaRPr lang="en-US" altLang="ja-JP" sz="3200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buNone/>
            </a:pPr>
            <a:r>
              <a:rPr lang="ja-JP" altLang="en-US" sz="3200" smtClean="0">
                <a:latin typeface="ＭＳ Ｐ明朝" pitchFamily="18" charset="-128"/>
                <a:ea typeface="ＭＳ Ｐ明朝" pitchFamily="18" charset="-128"/>
              </a:rPr>
              <a:t>「くま」</a:t>
            </a:r>
            <a:endParaRPr lang="en-US" altLang="ja-JP" sz="320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3200" smtClean="0">
                <a:latin typeface="ＭＳ Ｐ明朝" pitchFamily="18" charset="-128"/>
                <a:ea typeface="ＭＳ Ｐ明朝" pitchFamily="18" charset="-128"/>
              </a:rPr>
              <a:t>大人の大きいくま</a:t>
            </a:r>
            <a:endParaRPr lang="en-US" altLang="ja-JP" sz="320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3200" smtClean="0">
                <a:latin typeface="ＭＳ Ｐ明朝" pitchFamily="18" charset="-128"/>
                <a:ea typeface="ＭＳ Ｐ明朝" pitchFamily="18" charset="-128"/>
              </a:rPr>
              <a:t>名前はわからない</a:t>
            </a:r>
            <a:endParaRPr lang="en-US" altLang="ja-JP" sz="320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3200" smtClean="0">
                <a:latin typeface="ＭＳ Ｐ明朝" pitchFamily="18" charset="-128"/>
                <a:ea typeface="ＭＳ Ｐ明朝" pitchFamily="18" charset="-128"/>
              </a:rPr>
              <a:t>しゅるいもわからん</a:t>
            </a:r>
            <a:endParaRPr lang="en-US" altLang="ja-JP" sz="320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3200" smtClean="0">
                <a:latin typeface="ＭＳ Ｐ明朝" pitchFamily="18" charset="-128"/>
                <a:ea typeface="ＭＳ Ｐ明朝" pitchFamily="18" charset="-128"/>
              </a:rPr>
              <a:t>３つ隣の３０５号室に引っ越してきた</a:t>
            </a:r>
            <a:endParaRPr lang="en-US" altLang="ja-JP" sz="3200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lang="en-US" dirty="0"/>
          </a:p>
        </p:txBody>
      </p:sp>
      <p:pic>
        <p:nvPicPr>
          <p:cNvPr id="7" name="Content Placeholder 6" descr="kum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066800"/>
            <a:ext cx="38100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724400"/>
            <a:ext cx="8183880" cy="1051560"/>
          </a:xfrm>
        </p:spPr>
        <p:txBody>
          <a:bodyPr/>
          <a:lstStyle/>
          <a:p>
            <a:r>
              <a:rPr lang="ja-JP" altLang="en-US" sz="4800" smtClean="0">
                <a:latin typeface="ＭＳ Ｐ明朝" pitchFamily="18" charset="-128"/>
                <a:ea typeface="ＭＳ Ｐ明朝" pitchFamily="18" charset="-128"/>
              </a:rPr>
              <a:t>ロケーションについて</a:t>
            </a:r>
            <a:endParaRPr lang="en-US" sz="4800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828800"/>
            <a:ext cx="3931920" cy="4389120"/>
          </a:xfrm>
        </p:spPr>
        <p:txBody>
          <a:bodyPr/>
          <a:lstStyle/>
          <a:p>
            <a:r>
              <a:rPr lang="ja-JP" altLang="en-US" sz="3200" smtClean="0">
                <a:latin typeface="ＭＳ Ｐ明朝" pitchFamily="18" charset="-128"/>
                <a:ea typeface="ＭＳ Ｐ明朝" pitchFamily="18" charset="-128"/>
              </a:rPr>
              <a:t>川原</a:t>
            </a:r>
            <a:endParaRPr lang="en-US" altLang="ja-JP" sz="3200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lang="en-US" dirty="0"/>
          </a:p>
        </p:txBody>
      </p:sp>
      <p:pic>
        <p:nvPicPr>
          <p:cNvPr id="6" name="Content Placeholder 5" descr="kawar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600200"/>
            <a:ext cx="3932238" cy="29491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724400"/>
            <a:ext cx="8183880" cy="1051560"/>
          </a:xfrm>
        </p:spPr>
        <p:txBody>
          <a:bodyPr/>
          <a:lstStyle/>
          <a:p>
            <a:r>
              <a:rPr lang="ja-JP" altLang="en-US" sz="4800" smtClean="0">
                <a:latin typeface="ＭＳ Ｐ明朝" pitchFamily="18" charset="-128"/>
                <a:ea typeface="ＭＳ Ｐ明朝" pitchFamily="18" charset="-128"/>
              </a:rPr>
              <a:t>あらすじ</a:t>
            </a:r>
            <a:endParaRPr lang="en-US" sz="4800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609600"/>
            <a:ext cx="3931920" cy="5410200"/>
          </a:xfrm>
        </p:spPr>
        <p:txBody>
          <a:bodyPr>
            <a:normAutofit lnSpcReduction="10000"/>
          </a:bodyPr>
          <a:lstStyle/>
          <a:p>
            <a:r>
              <a:rPr lang="ja-JP" altLang="en-US" sz="2800" smtClean="0">
                <a:latin typeface="ＭＳ Ｐ明朝" pitchFamily="18" charset="-128"/>
                <a:ea typeface="ＭＳ Ｐ明朝" pitchFamily="18" charset="-128"/>
              </a:rPr>
              <a:t>くまにさそわれて、かわらに行くことになりました</a:t>
            </a:r>
            <a:r>
              <a:rPr lang="ja-JP" altLang="en-US" sz="2800" smtClean="0">
                <a:latin typeface="ＭＳ Ｐ明朝" pitchFamily="18" charset="-128"/>
                <a:ea typeface="ＭＳ Ｐ明朝" pitchFamily="18" charset="-128"/>
              </a:rPr>
              <a:t>。</a:t>
            </a:r>
            <a:endParaRPr lang="en-US" altLang="ja-JP" sz="280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2800" smtClean="0">
                <a:latin typeface="ＭＳ Ｐ明朝" pitchFamily="18" charset="-128"/>
                <a:ea typeface="ＭＳ Ｐ明朝" pitchFamily="18" charset="-128"/>
              </a:rPr>
              <a:t>暑い季節</a:t>
            </a:r>
            <a:endParaRPr lang="en-US" altLang="ja-JP" sz="280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2800" smtClean="0">
                <a:latin typeface="ＭＳ Ｐ明朝" pitchFamily="18" charset="-128"/>
                <a:ea typeface="ＭＳ Ｐ明朝" pitchFamily="18" charset="-128"/>
              </a:rPr>
              <a:t>くまとわたしは川原に弁当を持って出かけた。</a:t>
            </a:r>
            <a:endParaRPr lang="en-US" altLang="ja-JP" sz="280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2800" dirty="0" smtClean="0">
                <a:latin typeface="ＭＳ Ｐ明朝" pitchFamily="18" charset="-128"/>
                <a:ea typeface="ＭＳ Ｐ明朝" pitchFamily="18" charset="-128"/>
              </a:rPr>
              <a:t>く</a:t>
            </a:r>
            <a:r>
              <a:rPr lang="ja-JP" altLang="en-US" sz="2800" smtClean="0">
                <a:latin typeface="ＭＳ Ｐ明朝" pitchFamily="18" charset="-128"/>
                <a:ea typeface="ＭＳ Ｐ明朝" pitchFamily="18" charset="-128"/>
              </a:rPr>
              <a:t>まは川原で魚をつかまえた。</a:t>
            </a:r>
            <a:endParaRPr lang="en-US" altLang="ja-JP" sz="280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2800" smtClean="0">
                <a:latin typeface="ＭＳ Ｐ明朝" pitchFamily="18" charset="-128"/>
                <a:ea typeface="ＭＳ Ｐ明朝" pitchFamily="18" charset="-128"/>
              </a:rPr>
              <a:t>くまは干物を作った。</a:t>
            </a:r>
            <a:endParaRPr lang="en-US" altLang="ja-JP" sz="280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2800" smtClean="0">
                <a:latin typeface="ＭＳ Ｐ明朝" pitchFamily="18" charset="-128"/>
                <a:ea typeface="ＭＳ Ｐ明朝" pitchFamily="18" charset="-128"/>
              </a:rPr>
              <a:t>わたしとくまは昼寝をした。</a:t>
            </a:r>
            <a:endParaRPr lang="en-US" altLang="ja-JP" sz="280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2800" smtClean="0">
                <a:latin typeface="ＭＳ Ｐ明朝" pitchFamily="18" charset="-128"/>
                <a:ea typeface="ＭＳ Ｐ明朝" pitchFamily="18" charset="-128"/>
              </a:rPr>
              <a:t>家に帰ってハグをした。</a:t>
            </a:r>
            <a:endParaRPr lang="en-US" altLang="ja-JP" sz="280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2800" smtClean="0">
                <a:latin typeface="ＭＳ Ｐ明朝" pitchFamily="18" charset="-128"/>
                <a:ea typeface="ＭＳ Ｐ明朝" pitchFamily="18" charset="-128"/>
              </a:rPr>
              <a:t>わたしは日記を書いた。</a:t>
            </a:r>
            <a:endParaRPr lang="en-US" altLang="ja-JP" sz="2800" dirty="0" smtClean="0">
              <a:latin typeface="ＭＳ Ｐ明朝" pitchFamily="18" charset="-128"/>
              <a:ea typeface="ＭＳ Ｐ明朝" pitchFamily="18" charset="-128"/>
            </a:endParaRPr>
          </a:p>
        </p:txBody>
      </p:sp>
      <p:pic>
        <p:nvPicPr>
          <p:cNvPr id="7" name="Content Placeholder 6" descr="kumamo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219200"/>
            <a:ext cx="3894667" cy="3154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724400"/>
            <a:ext cx="8183880" cy="1051560"/>
          </a:xfrm>
        </p:spPr>
        <p:txBody>
          <a:bodyPr/>
          <a:lstStyle/>
          <a:p>
            <a:r>
              <a:rPr lang="ja-JP" altLang="en-US" sz="4800" smtClean="0">
                <a:latin typeface="ＭＳ Ｐ明朝" pitchFamily="18" charset="-128"/>
                <a:ea typeface="ＭＳ Ｐ明朝" pitchFamily="18" charset="-128"/>
              </a:rPr>
              <a:t>感想</a:t>
            </a:r>
            <a:endParaRPr lang="en-US" sz="4800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3931920" cy="4389120"/>
          </a:xfrm>
        </p:spPr>
        <p:txBody>
          <a:bodyPr/>
          <a:lstStyle/>
          <a:p>
            <a:r>
              <a:rPr lang="ja-JP" altLang="en-US" sz="3200" smtClean="0">
                <a:latin typeface="ＭＳ Ｐ明朝" pitchFamily="18" charset="-128"/>
                <a:ea typeface="ＭＳ Ｐ明朝" pitchFamily="18" charset="-128"/>
              </a:rPr>
              <a:t>微妙かな～</a:t>
            </a:r>
            <a:endParaRPr lang="en-US" altLang="ja-JP" sz="3200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lang="en-US" dirty="0"/>
          </a:p>
        </p:txBody>
      </p:sp>
      <p:pic>
        <p:nvPicPr>
          <p:cNvPr id="9" name="Content Placeholder 8" descr="bimyo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990600"/>
            <a:ext cx="3938587" cy="39385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724400"/>
            <a:ext cx="8183880" cy="1051560"/>
          </a:xfrm>
        </p:spPr>
        <p:txBody>
          <a:bodyPr/>
          <a:lstStyle/>
          <a:p>
            <a:r>
              <a:rPr lang="ja-JP" altLang="en-US" sz="4800" smtClean="0">
                <a:latin typeface="ＭＳ Ｐ明朝" pitchFamily="18" charset="-128"/>
                <a:ea typeface="ＭＳ Ｐ明朝" pitchFamily="18" charset="-128"/>
              </a:rPr>
              <a:t>面白かったところ</a:t>
            </a:r>
            <a:endParaRPr lang="en-US" sz="4800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3931920" cy="4389120"/>
          </a:xfrm>
        </p:spPr>
        <p:txBody>
          <a:bodyPr/>
          <a:lstStyle/>
          <a:p>
            <a:r>
              <a:rPr lang="ja-JP" altLang="en-US" sz="3200" smtClean="0">
                <a:latin typeface="ＭＳ Ｐ明朝" pitchFamily="18" charset="-128"/>
                <a:ea typeface="ＭＳ Ｐ明朝" pitchFamily="18" charset="-128"/>
              </a:rPr>
              <a:t>くまが人間みたい</a:t>
            </a:r>
            <a:endParaRPr lang="en-US" altLang="ja-JP" sz="3200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lang="en-US" dirty="0"/>
          </a:p>
        </p:txBody>
      </p:sp>
      <p:pic>
        <p:nvPicPr>
          <p:cNvPr id="6" name="Content Placeholder 5" descr="rirakkuma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685800"/>
            <a:ext cx="3051966" cy="42370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724400"/>
            <a:ext cx="8183880" cy="1051560"/>
          </a:xfrm>
        </p:spPr>
        <p:txBody>
          <a:bodyPr/>
          <a:lstStyle/>
          <a:p>
            <a:r>
              <a:rPr lang="ja-JP" altLang="en-US" sz="4800" smtClean="0">
                <a:latin typeface="ＭＳ Ｐ明朝" pitchFamily="18" charset="-128"/>
                <a:ea typeface="ＭＳ Ｐ明朝" pitchFamily="18" charset="-128"/>
              </a:rPr>
              <a:t>わからなかったところ</a:t>
            </a:r>
            <a:endParaRPr lang="en-US" sz="4800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931920" cy="4389120"/>
          </a:xfrm>
        </p:spPr>
        <p:txBody>
          <a:bodyPr/>
          <a:lstStyle/>
          <a:p>
            <a:r>
              <a:rPr lang="ja-JP" altLang="en-US" sz="3200" smtClean="0">
                <a:latin typeface="ＭＳ Ｐ明朝" pitchFamily="18" charset="-128"/>
                <a:ea typeface="ＭＳ Ｐ明朝" pitchFamily="18" charset="-128"/>
              </a:rPr>
              <a:t>全部</a:t>
            </a:r>
            <a:endParaRPr lang="en-US" altLang="ja-JP" sz="320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3200" smtClean="0">
                <a:latin typeface="ＭＳ Ｐ明朝" pitchFamily="18" charset="-128"/>
                <a:ea typeface="ＭＳ Ｐ明朝" pitchFamily="18" charset="-128"/>
              </a:rPr>
              <a:t>なんでくまが人間みたいなのか</a:t>
            </a:r>
            <a:endParaRPr lang="en-US" altLang="ja-JP" sz="320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3200" smtClean="0">
                <a:latin typeface="ＭＳ Ｐ明朝" pitchFamily="18" charset="-128"/>
                <a:ea typeface="ＭＳ Ｐ明朝" pitchFamily="18" charset="-128"/>
              </a:rPr>
              <a:t>タイトルの意味</a:t>
            </a:r>
            <a:endParaRPr lang="en-US" altLang="ja-JP" sz="3200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lang="en-US" dirty="0"/>
          </a:p>
        </p:txBody>
      </p:sp>
      <p:pic>
        <p:nvPicPr>
          <p:cNvPr id="7" name="Content Placeholder 6" descr="wakarana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219200"/>
            <a:ext cx="3932238" cy="35635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</TotalTime>
  <Words>318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テリータン 日本語４０２</vt:lpstr>
      <vt:lpstr>選んだ本について</vt:lpstr>
      <vt:lpstr>作家について</vt:lpstr>
      <vt:lpstr>キャラクターについて</vt:lpstr>
      <vt:lpstr>ロケーションについて</vt:lpstr>
      <vt:lpstr>あらすじ</vt:lpstr>
      <vt:lpstr>感想</vt:lpstr>
      <vt:lpstr>面白かったところ</vt:lpstr>
      <vt:lpstr>わからなかったところ</vt:lpstr>
      <vt:lpstr>学んだこと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テリータン 日本語４０２</dc:title>
  <dc:creator>hunk</dc:creator>
  <cp:lastModifiedBy>hunk</cp:lastModifiedBy>
  <cp:revision>5</cp:revision>
  <dcterms:created xsi:type="dcterms:W3CDTF">2006-08-16T00:00:00Z</dcterms:created>
  <dcterms:modified xsi:type="dcterms:W3CDTF">2014-05-06T18:09:32Z</dcterms:modified>
</cp:coreProperties>
</file>