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s.cnyric.org/webpages/phyland/files/japan%20after%20wordl%20war%20ii.pdf" TargetMode="External"/><Relationship Id="rId2" Type="http://schemas.openxmlformats.org/officeDocument/2006/relationships/hyperlink" Target="http://material.ahrchk.net/charter/mainfile.php/east/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a.gov/newsreleases/national/gdp/gdpnewsrelease.htm" TargetMode="External"/><Relationship Id="rId4" Type="http://schemas.openxmlformats.org/officeDocument/2006/relationships/hyperlink" Target="http://www.ncbi.nlm.nih.gov/pmc/articles/PMC1604603/pdf/brmedj00125-000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2362200" cy="762000"/>
          </a:xfrm>
        </p:spPr>
        <p:txBody>
          <a:bodyPr/>
          <a:lstStyle/>
          <a:p>
            <a:r>
              <a:rPr lang="en-US" altLang="ja-JP" dirty="0" smtClean="0"/>
              <a:t>JAPN</a:t>
            </a:r>
            <a:r>
              <a:rPr lang="ja-JP" altLang="en-US" smtClean="0"/>
              <a:t>３０２</a:t>
            </a:r>
            <a:endParaRPr lang="en-US" altLang="ja-JP" dirty="0" smtClean="0"/>
          </a:p>
          <a:p>
            <a:r>
              <a:rPr lang="ja-JP" altLang="en-US" smtClean="0"/>
              <a:t>テリータン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歴史と文化：戦後の日本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・社会の変化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-</a:t>
            </a:r>
            <a:r>
              <a:rPr lang="ja-JP" altLang="en-US" smtClean="0"/>
              <a:t>民権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smtClean="0"/>
              <a:t>経済的変化</a:t>
            </a:r>
            <a:endParaRPr lang="en-US" altLang="ja-JP" dirty="0" smtClean="0"/>
          </a:p>
          <a:p>
            <a:pPr lvl="1"/>
            <a:r>
              <a:rPr lang="ja-JP" altLang="en-US" smtClean="0"/>
              <a:t>工</a:t>
            </a:r>
            <a:r>
              <a:rPr lang="ja-JP" altLang="en-US" smtClean="0"/>
              <a:t>業化と近代化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ja-JP" altLang="en-US" smtClean="0"/>
              <a:t>アメリカの影響　</a:t>
            </a:r>
            <a:endParaRPr lang="en-US" altLang="ja-JP" dirty="0" smtClean="0"/>
          </a:p>
          <a:p>
            <a:pPr lvl="1"/>
            <a:r>
              <a:rPr lang="ja-JP" altLang="en-US" smtClean="0"/>
              <a:t>食</a:t>
            </a:r>
            <a:r>
              <a:rPr lang="ja-JP" altLang="en-US" smtClean="0"/>
              <a:t>べ</a:t>
            </a:r>
            <a:r>
              <a:rPr lang="ja-JP" altLang="en-US" smtClean="0"/>
              <a:t>物</a:t>
            </a:r>
            <a:endParaRPr lang="en-US" altLang="ja-JP" dirty="0" smtClean="0"/>
          </a:p>
          <a:p>
            <a:pPr lvl="1"/>
            <a:r>
              <a:rPr lang="ja-JP" altLang="en-US" smtClean="0"/>
              <a:t>服</a:t>
            </a: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目次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投票権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ja-JP" dirty="0" smtClean="0"/>
              <a:t>1946</a:t>
            </a:r>
            <a:r>
              <a:rPr lang="ja-JP" altLang="en-US" smtClean="0"/>
              <a:t>年</a:t>
            </a:r>
            <a:r>
              <a:rPr lang="en-US" altLang="ja-JP" dirty="0" smtClean="0"/>
              <a:t>12</a:t>
            </a:r>
            <a:r>
              <a:rPr lang="ja-JP" altLang="en-US" smtClean="0"/>
              <a:t>月</a:t>
            </a:r>
            <a:r>
              <a:rPr lang="en-US" altLang="ja-JP" dirty="0" smtClean="0"/>
              <a:t>3</a:t>
            </a:r>
            <a:r>
              <a:rPr lang="ja-JP" altLang="en-US" smtClean="0"/>
              <a:t>日</a:t>
            </a:r>
            <a:endParaRPr lang="en-US" altLang="ja-JP" dirty="0" smtClean="0"/>
          </a:p>
          <a:p>
            <a:pPr lvl="1"/>
            <a:r>
              <a:rPr lang="ja-JP" altLang="en-US" smtClean="0"/>
              <a:t>憲法を</a:t>
            </a:r>
            <a:r>
              <a:rPr lang="ja-JP" altLang="en-US" smtClean="0"/>
              <a:t>アドバ</a:t>
            </a:r>
            <a:r>
              <a:rPr lang="ja-JP" altLang="en-US" smtClean="0"/>
              <a:t>イ</a:t>
            </a:r>
            <a:r>
              <a:rPr lang="ja-JP" altLang="en-US" smtClean="0"/>
              <a:t>ス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ja-JP" altLang="en-US" smtClean="0"/>
              <a:t>すべての日本人投票権がありました。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ja-JP" altLang="en-US" smtClean="0"/>
              <a:t>・女性は市民権がありました。</a:t>
            </a:r>
            <a:endParaRPr lang="en-US" altLang="ja-JP" dirty="0" smtClean="0"/>
          </a:p>
        </p:txBody>
      </p:sp>
      <p:pic>
        <p:nvPicPr>
          <p:cNvPr id="5" name="Content Placeholder 4" descr="Economic-Powerhouse-Japan-What-about-Women-s-Rights_medium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1200" y="2819400"/>
            <a:ext cx="1457325" cy="17811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ja-JP" altLang="en-US" smtClean="0"/>
              <a:t>経</a:t>
            </a:r>
            <a:r>
              <a:rPr lang="ja-JP" altLang="en-US" dirty="0" smtClean="0"/>
              <a:t>済的</a:t>
            </a:r>
            <a:r>
              <a:rPr lang="ja-JP" altLang="en-US" smtClean="0"/>
              <a:t>変</a:t>
            </a:r>
            <a:r>
              <a:rPr lang="ja-JP" altLang="en-US" smtClean="0"/>
              <a:t>化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tokyo-jap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7785"/>
            <a:ext cx="4059238" cy="3044429"/>
          </a:xfrm>
        </p:spPr>
      </p:pic>
      <p:pic>
        <p:nvPicPr>
          <p:cNvPr id="6" name="Content Placeholder 5" descr="downloa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219200"/>
            <a:ext cx="2609850" cy="1752600"/>
          </a:xfrm>
        </p:spPr>
      </p:pic>
      <p:sp>
        <p:nvSpPr>
          <p:cNvPr id="7" name="TextBox 6"/>
          <p:cNvSpPr txBox="1"/>
          <p:nvPr/>
        </p:nvSpPr>
        <p:spPr>
          <a:xfrm>
            <a:off x="5486400" y="4495800"/>
            <a:ext cx="309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GDP=gross domestic product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581400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中国　－　＃１</a:t>
            </a:r>
            <a:endParaRPr lang="en-US" altLang="ja-JP" dirty="0" smtClean="0"/>
          </a:p>
          <a:p>
            <a:r>
              <a:rPr lang="ja-JP" altLang="en-US" smtClean="0"/>
              <a:t>アメ</a:t>
            </a:r>
            <a:r>
              <a:rPr lang="ja-JP" altLang="en-US" smtClean="0"/>
              <a:t>リ</a:t>
            </a:r>
            <a:r>
              <a:rPr lang="ja-JP" altLang="en-US" smtClean="0"/>
              <a:t>か　ー　＃２</a:t>
            </a:r>
            <a:endParaRPr lang="en-US" altLang="ja-JP" dirty="0" smtClean="0"/>
          </a:p>
          <a:p>
            <a:r>
              <a:rPr lang="ja-JP" altLang="en-US" smtClean="0"/>
              <a:t>日本</a:t>
            </a:r>
            <a:r>
              <a:rPr lang="ja-JP" altLang="en-US" smtClean="0"/>
              <a:t>　－　＃３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アメリカの影響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smtClean="0"/>
              <a:t>服</a:t>
            </a:r>
            <a:endParaRPr lang="en-US" altLang="ja-JP" dirty="0" smtClean="0"/>
          </a:p>
          <a:p>
            <a:r>
              <a:rPr lang="ja-JP" altLang="en-US" smtClean="0"/>
              <a:t>食</a:t>
            </a:r>
            <a:r>
              <a:rPr lang="ja-JP" altLang="en-US" smtClean="0"/>
              <a:t>べ</a:t>
            </a:r>
            <a:r>
              <a:rPr lang="ja-JP" altLang="en-US" smtClean="0"/>
              <a:t>物</a:t>
            </a:r>
            <a:endParaRPr lang="en-US" altLang="ja-JP" dirty="0" smtClean="0"/>
          </a:p>
          <a:p>
            <a:endParaRPr lang="en-US" dirty="0"/>
          </a:p>
        </p:txBody>
      </p:sp>
      <p:pic>
        <p:nvPicPr>
          <p:cNvPr id="5" name="Content Placeholder 4" descr="2677507661_9905930de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447800"/>
            <a:ext cx="2020435" cy="2362200"/>
          </a:xfrm>
        </p:spPr>
      </p:pic>
      <p:pic>
        <p:nvPicPr>
          <p:cNvPr id="6" name="Picture 5" descr="mizra-top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371600"/>
            <a:ext cx="4200525" cy="2895600"/>
          </a:xfrm>
          <a:prstGeom prst="rect">
            <a:avLst/>
          </a:prstGeom>
        </p:spPr>
      </p:pic>
      <p:pic>
        <p:nvPicPr>
          <p:cNvPr id="7" name="Picture 6" descr="BILD0211_thum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4114800"/>
            <a:ext cx="3143250" cy="23623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http://material.ahrchk.net/charter/mainfile.php/east/3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www.ocs.cnyric.org/webpages/phyland/files/japan%20after%20wordl%20war%20ii.pdf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www.ncbi.nlm.nih.gov/pmc/articles/PMC1604603/pdf/brmedj00125-0005.pdf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http://www.bea.gov/newsreleases/national/gdp/gdpnewsrelease.htm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終わり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5730</TotalTime>
  <Words>133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歴史と文化：戦後の日本</vt:lpstr>
      <vt:lpstr>目次</vt:lpstr>
      <vt:lpstr>投票権</vt:lpstr>
      <vt:lpstr>経済的変化 </vt:lpstr>
      <vt:lpstr>アメリカの影響</vt:lpstr>
      <vt:lpstr>終わり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日本の文化と歴史</dc:title>
  <dc:creator>hunk</dc:creator>
  <cp:lastModifiedBy>hunk</cp:lastModifiedBy>
  <cp:revision>43</cp:revision>
  <dcterms:created xsi:type="dcterms:W3CDTF">2006-08-16T00:00:00Z</dcterms:created>
  <dcterms:modified xsi:type="dcterms:W3CDTF">2011-12-13T23:36:46Z</dcterms:modified>
</cp:coreProperties>
</file>