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79" r:id="rId5"/>
    <p:sldId id="260" r:id="rId6"/>
    <p:sldId id="261" r:id="rId7"/>
    <p:sldId id="262" r:id="rId8"/>
    <p:sldId id="263" r:id="rId9"/>
    <p:sldId id="280" r:id="rId10"/>
    <p:sldId id="266" r:id="rId11"/>
    <p:sldId id="267"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12" autoAdjust="0"/>
  </p:normalViewPr>
  <p:slideViewPr>
    <p:cSldViewPr>
      <p:cViewPr varScale="1">
        <p:scale>
          <a:sx n="86" d="100"/>
          <a:sy n="86" d="100"/>
        </p:scale>
        <p:origin x="-234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49E8-B753-443E-83C5-5EAD03821700}"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D1D58-CBD2-47FF-A3B0-E45670206E92}" type="slidenum">
              <a:rPr lang="en-US" smtClean="0"/>
              <a:t>‹#›</a:t>
            </a:fld>
            <a:endParaRPr lang="en-US"/>
          </a:p>
        </p:txBody>
      </p:sp>
    </p:spTree>
    <p:extLst>
      <p:ext uri="{BB962C8B-B14F-4D97-AF65-F5344CB8AC3E}">
        <p14:creationId xmlns:p14="http://schemas.microsoft.com/office/powerpoint/2010/main" val="131617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ここがハイランドエレメンタリーコミュニティスキャンです。このように学校からは海が見え、自然恵まれた場所です。</a:t>
            </a:r>
            <a:endParaRPr lang="en-US" altLang="ja-JP" dirty="0" smtClean="0"/>
          </a:p>
          <a:p>
            <a:r>
              <a:rPr lang="ja-JP" altLang="en-US" dirty="0" smtClean="0"/>
              <a:t>ハイランドエレメンタリーはグラウンドが広く、子供達が元気に遊ぶにはすばらしい環境です。</a:t>
            </a:r>
            <a:endParaRPr lang="en-US" altLang="ja-JP" dirty="0" smtClean="0"/>
          </a:p>
          <a:p>
            <a:r>
              <a:rPr lang="ja-JP" altLang="en-US" dirty="0" smtClean="0"/>
              <a:t>しかし、学校周辺は車がよく通るので少し危ないのではないのかと思いました。</a:t>
            </a:r>
            <a:endParaRPr lang="en-US" altLang="ja-JP" dirty="0" smtClean="0"/>
          </a:p>
          <a:p>
            <a:endParaRPr lang="en-US" altLang="ja-JP" dirty="0" smtClean="0"/>
          </a:p>
          <a:p>
            <a:endParaRPr lang="en-US" altLang="ja-JP" dirty="0" smtClean="0"/>
          </a:p>
        </p:txBody>
      </p:sp>
      <p:sp>
        <p:nvSpPr>
          <p:cNvPr id="4" name="Slide Number Placeholder 3"/>
          <p:cNvSpPr>
            <a:spLocks noGrp="1"/>
          </p:cNvSpPr>
          <p:nvPr>
            <p:ph type="sldNum" sz="quarter" idx="10"/>
          </p:nvPr>
        </p:nvSpPr>
        <p:spPr/>
        <p:txBody>
          <a:bodyPr/>
          <a:lstStyle/>
          <a:p>
            <a:fld id="{FF8D1D58-CBD2-47FF-A3B0-E45670206E92}" type="slidenum">
              <a:rPr lang="en-US" smtClean="0"/>
              <a:t>4</a:t>
            </a:fld>
            <a:endParaRPr lang="en-US"/>
          </a:p>
        </p:txBody>
      </p:sp>
    </p:spTree>
    <p:extLst>
      <p:ext uri="{BB962C8B-B14F-4D97-AF65-F5344CB8AC3E}">
        <p14:creationId xmlns:p14="http://schemas.microsoft.com/office/powerpoint/2010/main" val="231853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また周辺には、レストランや公園、お寺などのさまざまな施設があります。</a:t>
            </a:r>
            <a:endParaRPr lang="en-US" altLang="ja-JP" dirty="0" smtClean="0"/>
          </a:p>
          <a:p>
            <a:r>
              <a:rPr lang="ja-JP" altLang="en-US" dirty="0" smtClean="0"/>
              <a:t>レストランは主にヒスパニック系やアジア系のものが多くありました。</a:t>
            </a:r>
            <a:endParaRPr lang="en-US" altLang="ja-JP" dirty="0" smtClean="0"/>
          </a:p>
          <a:p>
            <a:r>
              <a:rPr lang="ja-JP" altLang="en-US" dirty="0" smtClean="0"/>
              <a:t>なかでも教会の数は多く、私たちが見ただけでも４つの教会がありました。</a:t>
            </a:r>
            <a:endParaRPr lang="en-US" altLang="ja-JP" dirty="0" smtClean="0"/>
          </a:p>
          <a:p>
            <a:r>
              <a:rPr lang="ja-JP" altLang="en-US" dirty="0" smtClean="0"/>
              <a:t>住宅街は静かで落ち着いた地域だと思います。</a:t>
            </a:r>
            <a:endParaRPr lang="en-US" dirty="0"/>
          </a:p>
        </p:txBody>
      </p:sp>
      <p:sp>
        <p:nvSpPr>
          <p:cNvPr id="4" name="Slide Number Placeholder 3"/>
          <p:cNvSpPr>
            <a:spLocks noGrp="1"/>
          </p:cNvSpPr>
          <p:nvPr>
            <p:ph type="sldNum" sz="quarter" idx="10"/>
          </p:nvPr>
        </p:nvSpPr>
        <p:spPr/>
        <p:txBody>
          <a:bodyPr/>
          <a:lstStyle/>
          <a:p>
            <a:fld id="{FF8D1D58-CBD2-47FF-A3B0-E45670206E92}" type="slidenum">
              <a:rPr lang="en-US" smtClean="0"/>
              <a:t>5</a:t>
            </a:fld>
            <a:endParaRPr lang="en-US"/>
          </a:p>
        </p:txBody>
      </p:sp>
    </p:spTree>
    <p:extLst>
      <p:ext uri="{BB962C8B-B14F-4D97-AF65-F5344CB8AC3E}">
        <p14:creationId xmlns:p14="http://schemas.microsoft.com/office/powerpoint/2010/main" val="333577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これはグループ１の様子です。私たちが授業をしているところです。</a:t>
            </a:r>
            <a:endParaRPr lang="en-US" altLang="ja-JP" dirty="0" smtClean="0"/>
          </a:p>
          <a:p>
            <a:r>
              <a:rPr lang="ja-JP" altLang="en-US" dirty="0" smtClean="0"/>
              <a:t>生徒たちは授業が終わるとここに集まります。</a:t>
            </a:r>
            <a:endParaRPr lang="en-US" altLang="ja-JP" dirty="0" smtClean="0"/>
          </a:p>
          <a:p>
            <a:r>
              <a:rPr lang="ja-JP" altLang="en-US" dirty="0" smtClean="0"/>
              <a:t>りんは子供が好きなので、彼女はとても楽しそうでした。</a:t>
            </a:r>
            <a:endParaRPr lang="en-US" altLang="ja-JP" dirty="0" smtClean="0"/>
          </a:p>
          <a:p>
            <a:r>
              <a:rPr lang="ja-JP" altLang="en-US" dirty="0" smtClean="0"/>
              <a:t>わたしは子供が苦手なので大変ですが、とても楽しくやっています。</a:t>
            </a:r>
            <a:endParaRPr lang="en-US" dirty="0"/>
          </a:p>
        </p:txBody>
      </p:sp>
      <p:sp>
        <p:nvSpPr>
          <p:cNvPr id="4" name="Slide Number Placeholder 3"/>
          <p:cNvSpPr>
            <a:spLocks noGrp="1"/>
          </p:cNvSpPr>
          <p:nvPr>
            <p:ph type="sldNum" sz="quarter" idx="10"/>
          </p:nvPr>
        </p:nvSpPr>
        <p:spPr/>
        <p:txBody>
          <a:bodyPr/>
          <a:lstStyle/>
          <a:p>
            <a:fld id="{FF8D1D58-CBD2-47FF-A3B0-E45670206E92}" type="slidenum">
              <a:rPr lang="en-US" smtClean="0"/>
              <a:t>6</a:t>
            </a:fld>
            <a:endParaRPr lang="en-US"/>
          </a:p>
        </p:txBody>
      </p:sp>
    </p:spTree>
    <p:extLst>
      <p:ext uri="{BB962C8B-B14F-4D97-AF65-F5344CB8AC3E}">
        <p14:creationId xmlns:p14="http://schemas.microsoft.com/office/powerpoint/2010/main" val="309809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これが私たちグループ１の授業日程（にってい）です。先週はひらがなや簡単な漢字などを教えました。</a:t>
            </a:r>
            <a:endParaRPr lang="en-US" altLang="ja-JP" dirty="0" smtClean="0"/>
          </a:p>
          <a:p>
            <a:r>
              <a:rPr lang="ja-JP" altLang="en-US" dirty="0" smtClean="0"/>
              <a:t>来週は鬼ごっこなどの日本の遊びを通じて日本の文化をおしえる予定です。</a:t>
            </a:r>
            <a:endParaRPr lang="en-US" altLang="ja-JP" dirty="0" smtClean="0"/>
          </a:p>
          <a:p>
            <a:endParaRPr lang="en-US" dirty="0"/>
          </a:p>
        </p:txBody>
      </p:sp>
      <p:sp>
        <p:nvSpPr>
          <p:cNvPr id="4" name="Slide Number Placeholder 3"/>
          <p:cNvSpPr>
            <a:spLocks noGrp="1"/>
          </p:cNvSpPr>
          <p:nvPr>
            <p:ph type="sldNum" sz="quarter" idx="10"/>
          </p:nvPr>
        </p:nvSpPr>
        <p:spPr/>
        <p:txBody>
          <a:bodyPr/>
          <a:lstStyle/>
          <a:p>
            <a:fld id="{FF8D1D58-CBD2-47FF-A3B0-E45670206E92}" type="slidenum">
              <a:rPr lang="en-US" smtClean="0"/>
              <a:t>7</a:t>
            </a:fld>
            <a:endParaRPr lang="en-US"/>
          </a:p>
        </p:txBody>
      </p:sp>
    </p:spTree>
    <p:extLst>
      <p:ext uri="{BB962C8B-B14F-4D97-AF65-F5344CB8AC3E}">
        <p14:creationId xmlns:p14="http://schemas.microsoft.com/office/powerpoint/2010/main" val="190808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D1D58-CBD2-47FF-A3B0-E45670206E92}" type="slidenum">
              <a:rPr lang="en-US" smtClean="0"/>
              <a:t>10</a:t>
            </a:fld>
            <a:endParaRPr lang="en-US"/>
          </a:p>
        </p:txBody>
      </p:sp>
    </p:spTree>
    <p:extLst>
      <p:ext uri="{BB962C8B-B14F-4D97-AF65-F5344CB8AC3E}">
        <p14:creationId xmlns:p14="http://schemas.microsoft.com/office/powerpoint/2010/main" val="28282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19118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4400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428377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59691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214694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61242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13795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65088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18817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190385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C42972-8691-4364-A64B-4B00D7257294}" type="datetimeFigureOut">
              <a:rPr kumimoji="1" lang="ja-JP" altLang="en-US" smtClean="0"/>
              <a:t>2013/10/7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334656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42972-8691-4364-A64B-4B00D7257294}" type="datetimeFigureOut">
              <a:rPr kumimoji="1" lang="ja-JP" altLang="en-US" smtClean="0"/>
              <a:t>2013/10/7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52E36-5B0D-4133-91E9-037DC0942594}" type="slidenum">
              <a:rPr kumimoji="1" lang="ja-JP" altLang="en-US" smtClean="0"/>
              <a:t>‹#›</a:t>
            </a:fld>
            <a:endParaRPr kumimoji="1" lang="ja-JP" altLang="en-US"/>
          </a:p>
        </p:txBody>
      </p:sp>
    </p:spTree>
    <p:extLst>
      <p:ext uri="{BB962C8B-B14F-4D97-AF65-F5344CB8AC3E}">
        <p14:creationId xmlns:p14="http://schemas.microsoft.com/office/powerpoint/2010/main" val="87181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685800" y="188640"/>
            <a:ext cx="7772400" cy="1470025"/>
          </a:xfrm>
        </p:spPr>
        <p:txBody>
          <a:bodyPr>
            <a:normAutofit/>
          </a:bodyPr>
          <a:lstStyle/>
          <a:p>
            <a:r>
              <a:rPr lang="en-US" altLang="ja-JP" sz="3600" b="1" dirty="0" smtClean="0"/>
              <a:t>Highland Elementary Community Scan</a:t>
            </a:r>
            <a:endParaRPr kumimoji="1" lang="ja-JP" altLang="en-US" sz="3600" b="1" dirty="0"/>
          </a:p>
        </p:txBody>
      </p:sp>
      <p:sp>
        <p:nvSpPr>
          <p:cNvPr id="3" name="サブタイトル 2"/>
          <p:cNvSpPr>
            <a:spLocks noGrp="1"/>
          </p:cNvSpPr>
          <p:nvPr>
            <p:ph type="subTitle" idx="1"/>
          </p:nvPr>
        </p:nvSpPr>
        <p:spPr>
          <a:xfrm>
            <a:off x="5943600" y="5105400"/>
            <a:ext cx="3200400" cy="1752600"/>
          </a:xfrm>
        </p:spPr>
        <p:txBody>
          <a:bodyPr>
            <a:normAutofit fontScale="70000" lnSpcReduction="20000"/>
          </a:bodyPr>
          <a:lstStyle/>
          <a:p>
            <a:r>
              <a:rPr kumimoji="1" lang="en-US" altLang="ja-JP" b="1" dirty="0" smtClean="0">
                <a:solidFill>
                  <a:schemeClr val="bg1"/>
                </a:solidFill>
              </a:rPr>
              <a:t>Steven </a:t>
            </a:r>
            <a:r>
              <a:rPr kumimoji="1" lang="en-US" altLang="ja-JP" b="1" dirty="0" err="1" smtClean="0">
                <a:solidFill>
                  <a:schemeClr val="bg1"/>
                </a:solidFill>
              </a:rPr>
              <a:t>Silbert</a:t>
            </a:r>
            <a:r>
              <a:rPr kumimoji="1" lang="en-US" altLang="ja-JP" b="1" dirty="0" smtClean="0">
                <a:solidFill>
                  <a:schemeClr val="bg1"/>
                </a:solidFill>
              </a:rPr>
              <a:t> </a:t>
            </a:r>
          </a:p>
          <a:p>
            <a:r>
              <a:rPr lang="en-US" altLang="ja-JP" b="1" dirty="0" smtClean="0">
                <a:solidFill>
                  <a:schemeClr val="bg1"/>
                </a:solidFill>
              </a:rPr>
              <a:t>Terry Tan</a:t>
            </a:r>
          </a:p>
          <a:p>
            <a:r>
              <a:rPr lang="en-US" altLang="ja-JP" b="1" dirty="0" err="1" smtClean="0">
                <a:solidFill>
                  <a:schemeClr val="bg1"/>
                </a:solidFill>
              </a:rPr>
              <a:t>Kizuku</a:t>
            </a:r>
            <a:r>
              <a:rPr lang="en-US" altLang="ja-JP" b="1" dirty="0" smtClean="0">
                <a:solidFill>
                  <a:schemeClr val="bg1"/>
                </a:solidFill>
              </a:rPr>
              <a:t> Yoshida</a:t>
            </a:r>
          </a:p>
          <a:p>
            <a:r>
              <a:rPr kumimoji="1" lang="en-US" altLang="ja-JP" b="1" dirty="0" smtClean="0">
                <a:solidFill>
                  <a:schemeClr val="bg1"/>
                </a:solidFill>
              </a:rPr>
              <a:t>Marie</a:t>
            </a:r>
            <a:r>
              <a:rPr lang="ja-JP" altLang="en-US" b="1" dirty="0" smtClean="0">
                <a:solidFill>
                  <a:schemeClr val="bg1"/>
                </a:solidFill>
              </a:rPr>
              <a:t> </a:t>
            </a:r>
            <a:r>
              <a:rPr lang="en-US" altLang="ja-JP" b="1" dirty="0" smtClean="0">
                <a:solidFill>
                  <a:schemeClr val="bg1"/>
                </a:solidFill>
              </a:rPr>
              <a:t>Watanabe</a:t>
            </a:r>
          </a:p>
          <a:p>
            <a:r>
              <a:rPr lang="en-US" altLang="ja-JP" b="1" dirty="0" smtClean="0">
                <a:solidFill>
                  <a:schemeClr val="bg1"/>
                </a:solidFill>
              </a:rPr>
              <a:t>Rin Katayama</a:t>
            </a:r>
            <a:endParaRPr kumimoji="1" lang="en-US" altLang="ja-JP" b="1" dirty="0" smtClean="0">
              <a:solidFill>
                <a:schemeClr val="bg1"/>
              </a:solidFill>
            </a:endParaRPr>
          </a:p>
        </p:txBody>
      </p:sp>
    </p:spTree>
    <p:extLst>
      <p:ext uri="{BB962C8B-B14F-4D97-AF65-F5344CB8AC3E}">
        <p14:creationId xmlns:p14="http://schemas.microsoft.com/office/powerpoint/2010/main" val="373981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教育課題</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r>
              <a:rPr lang="ja-JP" altLang="en-US" dirty="0"/>
              <a:t>子供たちを授業に集中させ</a:t>
            </a:r>
            <a:r>
              <a:rPr lang="ja-JP" altLang="en-US" dirty="0" smtClean="0"/>
              <a:t>る</a:t>
            </a:r>
            <a:endParaRPr lang="en-US" altLang="ja-JP" dirty="0" smtClean="0"/>
          </a:p>
          <a:p>
            <a:endParaRPr lang="en-US" dirty="0"/>
          </a:p>
          <a:p>
            <a:r>
              <a:rPr lang="ja-JP" altLang="en-US" dirty="0"/>
              <a:t>子供たちにわかりやすい授業を行う</a:t>
            </a:r>
            <a:endParaRPr lang="en-US" altLang="ja-JP" dirty="0"/>
          </a:p>
          <a:p>
            <a:endParaRPr lang="en-US" altLang="ja-JP" dirty="0" smtClean="0"/>
          </a:p>
          <a:p>
            <a:r>
              <a:rPr lang="ja-JP" altLang="en-US" dirty="0" smtClean="0"/>
              <a:t>子</a:t>
            </a:r>
            <a:r>
              <a:rPr lang="ja-JP" altLang="en-US" dirty="0"/>
              <a:t>供たちにとって興味のある授業</a:t>
            </a:r>
            <a:r>
              <a:rPr lang="ja-JP" altLang="en-US" dirty="0" smtClean="0"/>
              <a:t>を考える</a:t>
            </a:r>
            <a:endParaRPr lang="en-US" altLang="ja-JP" dirty="0"/>
          </a:p>
          <a:p>
            <a:endParaRPr lang="en-US" altLang="ja-JP" dirty="0" smtClean="0"/>
          </a:p>
          <a:p>
            <a:r>
              <a:rPr lang="ja-JP" altLang="en-US" dirty="0"/>
              <a:t>子供の気持ちを理解する</a:t>
            </a:r>
            <a:endParaRPr lang="en-US" dirty="0"/>
          </a:p>
          <a:p>
            <a:endParaRPr lang="en-US" dirty="0"/>
          </a:p>
        </p:txBody>
      </p:sp>
    </p:spTree>
    <p:extLst>
      <p:ext uri="{BB962C8B-B14F-4D97-AF65-F5344CB8AC3E}">
        <p14:creationId xmlns:p14="http://schemas.microsoft.com/office/powerpoint/2010/main" val="1522069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47664" y="2636912"/>
            <a:ext cx="6048672" cy="2288870"/>
          </a:xfrm>
        </p:spPr>
        <p:txBody>
          <a:bodyPr>
            <a:normAutofit lnSpcReduction="10000"/>
          </a:bodyPr>
          <a:lstStyle/>
          <a:p>
            <a:r>
              <a:rPr lang="ja-JP" altLang="en-US" dirty="0" smtClean="0"/>
              <a:t>子供達の興味が薄れる</a:t>
            </a:r>
            <a:endParaRPr lang="en-US" altLang="ja-JP" dirty="0" smtClean="0"/>
          </a:p>
          <a:p>
            <a:endParaRPr lang="en-US" altLang="ja-JP" dirty="0" smtClean="0"/>
          </a:p>
          <a:p>
            <a:endParaRPr lang="en-US" altLang="ja-JP" dirty="0"/>
          </a:p>
          <a:p>
            <a:r>
              <a:rPr lang="ja-JP" altLang="en-US" dirty="0" smtClean="0"/>
              <a:t>子供との距離が縮まる</a:t>
            </a:r>
            <a:endParaRPr lang="en-US" altLang="ja-JP" dirty="0"/>
          </a:p>
          <a:p>
            <a:pPr marL="0" indent="0">
              <a:buNone/>
            </a:pPr>
            <a:endParaRPr lang="en-US" altLang="ja-JP" dirty="0" smtClean="0"/>
          </a:p>
          <a:p>
            <a:pPr marL="0" indent="0">
              <a:buNone/>
            </a:pPr>
            <a:endParaRPr lang="en-US" altLang="ja-JP" dirty="0" smtClean="0"/>
          </a:p>
          <a:p>
            <a:endParaRPr lang="en-US" altLang="ja-JP" dirty="0" smtClean="0"/>
          </a:p>
        </p:txBody>
      </p:sp>
      <p:sp>
        <p:nvSpPr>
          <p:cNvPr id="5" name="TextBox 4"/>
          <p:cNvSpPr txBox="1"/>
          <p:nvPr/>
        </p:nvSpPr>
        <p:spPr>
          <a:xfrm>
            <a:off x="2627784" y="548680"/>
            <a:ext cx="4608512" cy="769441"/>
          </a:xfrm>
          <a:prstGeom prst="rect">
            <a:avLst/>
          </a:prstGeom>
          <a:noFill/>
        </p:spPr>
        <p:txBody>
          <a:bodyPr wrap="square" rtlCol="0">
            <a:spAutoFit/>
          </a:bodyPr>
          <a:lstStyle/>
          <a:p>
            <a:r>
              <a:rPr lang="ja-JP" altLang="en-US" sz="4400" dirty="0" smtClean="0"/>
              <a:t>想定されること</a:t>
            </a:r>
            <a:endParaRPr lang="en-US" sz="4400" dirty="0"/>
          </a:p>
        </p:txBody>
      </p:sp>
    </p:spTree>
    <p:extLst>
      <p:ext uri="{BB962C8B-B14F-4D97-AF65-F5344CB8AC3E}">
        <p14:creationId xmlns:p14="http://schemas.microsoft.com/office/powerpoint/2010/main" val="161635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サイトディレクター</a:t>
            </a:r>
            <a:endParaRPr kumimoji="1" lang="ja-JP" altLang="en-US" dirty="0"/>
          </a:p>
        </p:txBody>
      </p:sp>
      <p:sp>
        <p:nvSpPr>
          <p:cNvPr id="3" name="コンテンツ プレースホルダー 2"/>
          <p:cNvSpPr>
            <a:spLocks noGrp="1"/>
          </p:cNvSpPr>
          <p:nvPr>
            <p:ph idx="1"/>
          </p:nvPr>
        </p:nvSpPr>
        <p:spPr/>
        <p:txBody>
          <a:bodyPr/>
          <a:lstStyle/>
          <a:p>
            <a:r>
              <a:rPr kumimoji="1" lang="en-US" altLang="ja-JP" b="1" dirty="0" smtClean="0"/>
              <a:t>Benjamin Bruce</a:t>
            </a:r>
          </a:p>
          <a:p>
            <a:r>
              <a:rPr lang="en-US" altLang="ja-JP" b="1" dirty="0" smtClean="0"/>
              <a:t>email: bpbruce13@gmail.com</a:t>
            </a:r>
            <a:endParaRPr kumimoji="1" lang="ja-JP" alt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068960"/>
            <a:ext cx="7920880" cy="3171825"/>
          </a:xfrm>
          <a:prstGeom prst="rect">
            <a:avLst/>
          </a:prstGeom>
        </p:spPr>
      </p:pic>
    </p:spTree>
    <p:extLst>
      <p:ext uri="{BB962C8B-B14F-4D97-AF65-F5344CB8AC3E}">
        <p14:creationId xmlns:p14="http://schemas.microsoft.com/office/powerpoint/2010/main" val="1271888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smtClean="0"/>
              <a:t>生徒統</a:t>
            </a:r>
            <a:r>
              <a:rPr lang="ja-JP" altLang="en-US" sz="4800" dirty="0"/>
              <a:t>計</a:t>
            </a:r>
            <a:endParaRPr kumimoji="1" lang="ja-JP" alt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90300"/>
            <a:ext cx="2304256" cy="63143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239461"/>
            <a:ext cx="4727880" cy="25495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309" y="4149080"/>
            <a:ext cx="4933134" cy="2441398"/>
          </a:xfrm>
          <a:prstGeom prst="rect">
            <a:avLst/>
          </a:prstGeom>
        </p:spPr>
      </p:pic>
    </p:spTree>
    <p:extLst>
      <p:ext uri="{BB962C8B-B14F-4D97-AF65-F5344CB8AC3E}">
        <p14:creationId xmlns:p14="http://schemas.microsoft.com/office/powerpoint/2010/main" val="39849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ilb2948\Desktop\106___10\IMG_1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1654"/>
            <a:ext cx="4788024"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21381"/>
            <a:ext cx="5285823" cy="39643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7" y="21654"/>
            <a:ext cx="6096000" cy="4572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8840" y="3749130"/>
            <a:ext cx="4145160" cy="3108870"/>
          </a:xfrm>
          <a:prstGeom prst="rect">
            <a:avLst/>
          </a:prstGeom>
        </p:spPr>
      </p:pic>
      <p:sp>
        <p:nvSpPr>
          <p:cNvPr id="9" name="TextBox 8"/>
          <p:cNvSpPr txBox="1"/>
          <p:nvPr/>
        </p:nvSpPr>
        <p:spPr>
          <a:xfrm>
            <a:off x="3298097" y="431086"/>
            <a:ext cx="2804160" cy="646331"/>
          </a:xfrm>
          <a:prstGeom prst="rect">
            <a:avLst/>
          </a:prstGeom>
          <a:noFill/>
        </p:spPr>
        <p:txBody>
          <a:bodyPr wrap="square" rtlCol="0">
            <a:spAutoFit/>
          </a:bodyPr>
          <a:lstStyle/>
          <a:p>
            <a:r>
              <a:rPr lang="ja-JP" altLang="en-US" sz="3600" b="1" dirty="0" smtClean="0"/>
              <a:t>サイトの様子</a:t>
            </a:r>
            <a:endParaRPr lang="en-US" sz="3600" b="1" dirty="0"/>
          </a:p>
        </p:txBody>
      </p:sp>
    </p:spTree>
    <p:extLst>
      <p:ext uri="{BB962C8B-B14F-4D97-AF65-F5344CB8AC3E}">
        <p14:creationId xmlns:p14="http://schemas.microsoft.com/office/powerpoint/2010/main" val="266386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学校周辺の様子</a:t>
            </a:r>
          </a:p>
        </p:txBody>
      </p:sp>
      <p:sp>
        <p:nvSpPr>
          <p:cNvPr id="3" name="Content Placeholder 2"/>
          <p:cNvSpPr>
            <a:spLocks noGrp="1"/>
          </p:cNvSpPr>
          <p:nvPr>
            <p:ph idx="1"/>
          </p:nvPr>
        </p:nvSpPr>
        <p:spPr/>
        <p:txBody>
          <a:bodyPr>
            <a:normAutofit/>
          </a:bodyPr>
          <a:lstStyle/>
          <a:p>
            <a:r>
              <a:rPr lang="en-US" sz="2000" dirty="0" smtClean="0"/>
              <a:t>Churches/temples/parks/housing/stores/restaurant.</a:t>
            </a:r>
          </a:p>
          <a:p>
            <a:r>
              <a:rPr lang="en-US" sz="2000" dirty="0" smtClean="0"/>
              <a:t>There are 4 churches in the area, a fire station, various stores (mainly Hispanic and a few Asian markets)</a:t>
            </a:r>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0400"/>
            <a:ext cx="4876800" cy="3657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230504"/>
            <a:ext cx="4267200" cy="3627495"/>
          </a:xfrm>
          <a:prstGeom prst="rect">
            <a:avLst/>
          </a:prstGeom>
        </p:spPr>
      </p:pic>
    </p:spTree>
    <p:extLst>
      <p:ext uri="{BB962C8B-B14F-4D97-AF65-F5344CB8AC3E}">
        <p14:creationId xmlns:p14="http://schemas.microsoft.com/office/powerpoint/2010/main" val="27605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silb2948\Desktop\106___10\IMG_1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 y="-99392"/>
            <a:ext cx="9149499" cy="6862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ja-JP" altLang="en-US" sz="6000" b="1" dirty="0" smtClean="0"/>
              <a:t>雰囲気</a:t>
            </a:r>
            <a:endParaRPr lang="en-US" sz="6000"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310471"/>
            <a:ext cx="2633708" cy="4525963"/>
          </a:xfrm>
        </p:spPr>
      </p:pic>
      <p:sp>
        <p:nvSpPr>
          <p:cNvPr id="6" name="Oval Callout 5"/>
          <p:cNvSpPr/>
          <p:nvPr/>
        </p:nvSpPr>
        <p:spPr>
          <a:xfrm>
            <a:off x="1331640" y="1628800"/>
            <a:ext cx="1656184" cy="10446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love children</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875" y="2914403"/>
            <a:ext cx="1762125" cy="3924300"/>
          </a:xfrm>
          <a:prstGeom prst="rect">
            <a:avLst/>
          </a:prstGeom>
        </p:spPr>
      </p:pic>
      <p:sp>
        <p:nvSpPr>
          <p:cNvPr id="8" name="Cloud Callout 7"/>
          <p:cNvSpPr/>
          <p:nvPr/>
        </p:nvSpPr>
        <p:spPr>
          <a:xfrm>
            <a:off x="7524328" y="1363789"/>
            <a:ext cx="1619672" cy="13097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めんどくさ</a:t>
            </a:r>
            <a:r>
              <a:rPr lang="ja-JP" altLang="en-US" dirty="0" smtClean="0"/>
              <a:t>い</a:t>
            </a:r>
            <a:r>
              <a:rPr lang="en-US" altLang="ja-JP" dirty="0" smtClean="0"/>
              <a:t>…</a:t>
            </a:r>
          </a:p>
        </p:txBody>
      </p:sp>
    </p:spTree>
    <p:extLst>
      <p:ext uri="{BB962C8B-B14F-4D97-AF65-F5344CB8AC3E}">
        <p14:creationId xmlns:p14="http://schemas.microsoft.com/office/powerpoint/2010/main" val="172359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ja-JP" altLang="en-US" dirty="0" smtClean="0"/>
              <a:t>授業日程</a:t>
            </a:r>
            <a:endParaRPr lang="en-US" dirty="0"/>
          </a:p>
        </p:txBody>
      </p:sp>
      <p:sp>
        <p:nvSpPr>
          <p:cNvPr id="5" name="Content Placeholder 4"/>
          <p:cNvSpPr>
            <a:spLocks noGrp="1"/>
          </p:cNvSpPr>
          <p:nvPr>
            <p:ph sz="half" idx="2"/>
          </p:nvPr>
        </p:nvSpPr>
        <p:spPr>
          <a:xfrm>
            <a:off x="611560" y="1556792"/>
            <a:ext cx="4040188" cy="4641379"/>
          </a:xfrm>
        </p:spPr>
        <p:txBody>
          <a:bodyPr>
            <a:normAutofit/>
          </a:bodyPr>
          <a:lstStyle/>
          <a:p>
            <a:r>
              <a:rPr lang="en-US" sz="2800" dirty="0" smtClean="0"/>
              <a:t>Week 1: Orientation </a:t>
            </a:r>
          </a:p>
          <a:p>
            <a:r>
              <a:rPr lang="en-US" sz="2800" dirty="0"/>
              <a:t>W</a:t>
            </a:r>
            <a:r>
              <a:rPr lang="en-US" sz="2800" dirty="0" smtClean="0"/>
              <a:t>eek 2: Writing system</a:t>
            </a:r>
          </a:p>
          <a:p>
            <a:r>
              <a:rPr lang="en-US" sz="2800" dirty="0" smtClean="0"/>
              <a:t>Week 3: Japanese games(outside)</a:t>
            </a:r>
          </a:p>
          <a:p>
            <a:r>
              <a:rPr lang="en-US" sz="2800" dirty="0" smtClean="0"/>
              <a:t>Week 4: Crafts</a:t>
            </a:r>
          </a:p>
        </p:txBody>
      </p:sp>
      <p:sp>
        <p:nvSpPr>
          <p:cNvPr id="7" name="Content Placeholder 6"/>
          <p:cNvSpPr>
            <a:spLocks noGrp="1"/>
          </p:cNvSpPr>
          <p:nvPr>
            <p:ph sz="quarter" idx="4"/>
          </p:nvPr>
        </p:nvSpPr>
        <p:spPr>
          <a:xfrm>
            <a:off x="4572000" y="1484784"/>
            <a:ext cx="4041775" cy="4641379"/>
          </a:xfrm>
        </p:spPr>
        <p:txBody>
          <a:bodyPr/>
          <a:lstStyle/>
          <a:p>
            <a:r>
              <a:rPr lang="en-US" sz="2800" dirty="0"/>
              <a:t>Week 5: Food</a:t>
            </a:r>
          </a:p>
          <a:p>
            <a:r>
              <a:rPr lang="en-US" sz="2800" dirty="0"/>
              <a:t>Week 6: Folk tales</a:t>
            </a:r>
          </a:p>
          <a:p>
            <a:r>
              <a:rPr lang="en-US" sz="2800" dirty="0"/>
              <a:t>Week 7: Japanese song and dance</a:t>
            </a:r>
          </a:p>
          <a:p>
            <a:r>
              <a:rPr lang="en-US" sz="2800" dirty="0"/>
              <a:t>Week 8: moral lessons through anime</a:t>
            </a:r>
          </a:p>
          <a:p>
            <a:r>
              <a:rPr lang="en-US" sz="2800" dirty="0"/>
              <a:t>Week 9: Japanese games (inside)</a:t>
            </a:r>
          </a:p>
          <a:p>
            <a:endParaRPr lang="en-US" dirty="0"/>
          </a:p>
        </p:txBody>
      </p:sp>
    </p:spTree>
    <p:extLst>
      <p:ext uri="{BB962C8B-B14F-4D97-AF65-F5344CB8AC3E}">
        <p14:creationId xmlns:p14="http://schemas.microsoft.com/office/powerpoint/2010/main" val="46107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smtClean="0"/>
              <a:t>サイトの印象</a:t>
            </a:r>
            <a:endParaRPr lang="en-US" dirty="0"/>
          </a:p>
        </p:txBody>
      </p:sp>
      <p:sp>
        <p:nvSpPr>
          <p:cNvPr id="3" name="Content Placeholder 2"/>
          <p:cNvSpPr>
            <a:spLocks noGrp="1"/>
          </p:cNvSpPr>
          <p:nvPr>
            <p:ph idx="1"/>
          </p:nvPr>
        </p:nvSpPr>
        <p:spPr>
          <a:xfrm>
            <a:off x="457200" y="1600200"/>
            <a:ext cx="8229600" cy="4997152"/>
          </a:xfrm>
        </p:spPr>
        <p:txBody>
          <a:bodyPr/>
          <a:lstStyle/>
          <a:p>
            <a:r>
              <a:rPr lang="en-US" altLang="ja-JP" dirty="0"/>
              <a:t>Highland Elementary Community </a:t>
            </a:r>
            <a:r>
              <a:rPr lang="en-US" altLang="ja-JP" dirty="0" smtClean="0"/>
              <a:t>Scan</a:t>
            </a:r>
            <a:r>
              <a:rPr lang="ja-JP" altLang="en-US" dirty="0" smtClean="0"/>
              <a:t>は美しい海の見える住宅街の中にある</a:t>
            </a:r>
            <a:endParaRPr lang="en-US" altLang="ja-JP" dirty="0" smtClean="0"/>
          </a:p>
          <a:p>
            <a:endParaRPr lang="en-US" altLang="ja-JP" dirty="0"/>
          </a:p>
          <a:p>
            <a:r>
              <a:rPr lang="ja-JP" altLang="en-US" dirty="0" smtClean="0"/>
              <a:t>子供達は初めて学ぶ日本語私たちの授業に興味を持っているようだった</a:t>
            </a:r>
            <a:endParaRPr lang="en-US" altLang="ja-JP" dirty="0" smtClean="0"/>
          </a:p>
          <a:p>
            <a:endParaRPr lang="en-US" altLang="ja-JP" dirty="0" smtClean="0"/>
          </a:p>
          <a:p>
            <a:r>
              <a:rPr lang="ja-JP" altLang="en-US" dirty="0"/>
              <a:t>元気</a:t>
            </a:r>
            <a:r>
              <a:rPr lang="ja-JP" altLang="en-US" dirty="0" smtClean="0"/>
              <a:t>な</a:t>
            </a:r>
            <a:r>
              <a:rPr lang="ja-JP" altLang="en-US" dirty="0"/>
              <a:t>生徒が多</a:t>
            </a:r>
            <a:r>
              <a:rPr lang="ja-JP" altLang="en-US" dirty="0" smtClean="0"/>
              <a:t>く、とてもなついてくれた</a:t>
            </a:r>
            <a:endParaRPr lang="en-US" altLang="ja-JP" dirty="0"/>
          </a:p>
          <a:p>
            <a:endParaRPr lang="en-US" altLang="ja-JP" dirty="0" smtClean="0"/>
          </a:p>
        </p:txBody>
      </p:sp>
    </p:spTree>
    <p:extLst>
      <p:ext uri="{BB962C8B-B14F-4D97-AF65-F5344CB8AC3E}">
        <p14:creationId xmlns:p14="http://schemas.microsoft.com/office/powerpoint/2010/main" val="392038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生徒</a:t>
            </a:r>
            <a:endParaRPr lang="en-US" dirty="0"/>
          </a:p>
        </p:txBody>
      </p:sp>
      <p:sp>
        <p:nvSpPr>
          <p:cNvPr id="3" name="Content Placeholder 2"/>
          <p:cNvSpPr>
            <a:spLocks noGrp="1"/>
          </p:cNvSpPr>
          <p:nvPr>
            <p:ph idx="1"/>
          </p:nvPr>
        </p:nvSpPr>
        <p:spPr/>
        <p:txBody>
          <a:bodyPr>
            <a:normAutofit/>
          </a:bodyPr>
          <a:lstStyle/>
          <a:p>
            <a:r>
              <a:rPr lang="en-US" dirty="0" smtClean="0"/>
              <a:t>We have currently 15 students in our group</a:t>
            </a:r>
          </a:p>
          <a:p>
            <a:r>
              <a:rPr lang="en-US" dirty="0" smtClean="0"/>
              <a:t>Most of the students are in the 5</a:t>
            </a:r>
            <a:r>
              <a:rPr lang="en-US" baseline="30000" dirty="0" smtClean="0"/>
              <a:t>th</a:t>
            </a:r>
            <a:r>
              <a:rPr lang="en-US" dirty="0" smtClean="0"/>
              <a:t> grade with the exception of a couple of students which are 4</a:t>
            </a:r>
            <a:r>
              <a:rPr lang="en-US" baseline="30000" dirty="0" smtClean="0"/>
              <a:t>th</a:t>
            </a:r>
            <a:r>
              <a:rPr lang="en-US" dirty="0" smtClean="0"/>
              <a:t> graders</a:t>
            </a:r>
          </a:p>
        </p:txBody>
      </p:sp>
    </p:spTree>
    <p:extLst>
      <p:ext uri="{BB962C8B-B14F-4D97-AF65-F5344CB8AC3E}">
        <p14:creationId xmlns:p14="http://schemas.microsoft.com/office/powerpoint/2010/main" val="1534710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786</Words>
  <Application>Microsoft Office PowerPoint</Application>
  <PresentationFormat>On-screen Show (4:3)</PresentationFormat>
  <Paragraphs>69</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​​テーマ</vt:lpstr>
      <vt:lpstr>Highland Elementary Community Scan</vt:lpstr>
      <vt:lpstr>サイトディレクター</vt:lpstr>
      <vt:lpstr>生徒統計</vt:lpstr>
      <vt:lpstr>PowerPoint Presentation</vt:lpstr>
      <vt:lpstr>学校周辺の様子</vt:lpstr>
      <vt:lpstr>雰囲気</vt:lpstr>
      <vt:lpstr>授業日程</vt:lpstr>
      <vt:lpstr>サイトの印象</vt:lpstr>
      <vt:lpstr>生徒</vt:lpstr>
      <vt:lpstr>教育課題</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 Elementary Community Scan</dc:title>
  <dc:creator>FJ-USER</dc:creator>
  <cp:lastModifiedBy>CSUMB</cp:lastModifiedBy>
  <cp:revision>28</cp:revision>
  <dcterms:created xsi:type="dcterms:W3CDTF">2013-10-08T00:30:22Z</dcterms:created>
  <dcterms:modified xsi:type="dcterms:W3CDTF">2013-10-08T04:34:09Z</dcterms:modified>
</cp:coreProperties>
</file>